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7/24/2022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b="1" dirty="0" smtClean="0"/>
              <a:t>DESKTOP PUBLISHING AND </a:t>
            </a:r>
            <a:r>
              <a:rPr lang="en-IN" b="1" dirty="0" smtClean="0"/>
              <a:t>DESIGNING</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INTRODUCTION TO PAGEMAKER</a:t>
            </a:r>
            <a:endParaRPr lang="en-US"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ADOBE PAGEMAKER</a:t>
            </a:r>
            <a:endParaRPr lang="en-US" dirty="0"/>
          </a:p>
        </p:txBody>
      </p:sp>
      <p:sp>
        <p:nvSpPr>
          <p:cNvPr id="3" name="Content Placeholder 2"/>
          <p:cNvSpPr>
            <a:spLocks noGrp="1"/>
          </p:cNvSpPr>
          <p:nvPr>
            <p:ph idx="1"/>
          </p:nvPr>
        </p:nvSpPr>
        <p:spPr/>
        <p:txBody>
          <a:bodyPr>
            <a:normAutofit fontScale="77500" lnSpcReduction="20000"/>
          </a:bodyPr>
          <a:lstStyle/>
          <a:p>
            <a:pPr fontAlgn="base"/>
            <a:r>
              <a:rPr lang="en-US" dirty="0" smtClean="0"/>
              <a:t>Adobe PageMaker is the first desktop computer program introduced by Aldus on the Apple Macintosh in 1985. </a:t>
            </a:r>
            <a:endParaRPr lang="en-US" dirty="0" smtClean="0"/>
          </a:p>
          <a:p>
            <a:pPr fontAlgn="base"/>
            <a:r>
              <a:rPr lang="en-US" dirty="0" smtClean="0"/>
              <a:t>Later </a:t>
            </a:r>
            <a:r>
              <a:rPr lang="en-US" dirty="0" smtClean="0"/>
              <a:t>it was accepted by Adobe Corporation, after which several versions of it were released in the market.</a:t>
            </a:r>
          </a:p>
          <a:p>
            <a:pPr fontAlgn="base"/>
            <a:r>
              <a:rPr lang="en-US" dirty="0" smtClean="0"/>
              <a:t>Adobe </a:t>
            </a:r>
            <a:r>
              <a:rPr lang="en-US" dirty="0" smtClean="0"/>
              <a:t>PageMaker is a software program used to create brochures, flyers, newsletters, reports, and many other business-quality documents that are used for business or educational purposes. </a:t>
            </a:r>
            <a:endParaRPr lang="en-US" dirty="0" smtClean="0"/>
          </a:p>
          <a:p>
            <a:pPr fontAlgn="base"/>
            <a:r>
              <a:rPr lang="en-US" dirty="0" smtClean="0"/>
              <a:t>The </a:t>
            </a:r>
            <a:r>
              <a:rPr lang="en-US" dirty="0" smtClean="0"/>
              <a:t>program makes it easy for users to format documents, adjust their layout, and change various design details, such as graphics and fonts, before printing and delivering the document.</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VERSIONS OF PAGEMAKER</a:t>
            </a:r>
            <a:endParaRPr lang="en-US" dirty="0"/>
          </a:p>
        </p:txBody>
      </p:sp>
      <p:sp>
        <p:nvSpPr>
          <p:cNvPr id="3" name="Content Placeholder 2"/>
          <p:cNvSpPr>
            <a:spLocks noGrp="1"/>
          </p:cNvSpPr>
          <p:nvPr>
            <p:ph idx="1"/>
          </p:nvPr>
        </p:nvSpPr>
        <p:spPr/>
        <p:txBody>
          <a:bodyPr>
            <a:normAutofit fontScale="55000" lnSpcReduction="20000"/>
          </a:bodyPr>
          <a:lstStyle/>
          <a:p>
            <a:pPr fontAlgn="base"/>
            <a:r>
              <a:rPr lang="en-US" dirty="0" err="1" smtClean="0"/>
              <a:t>Aldous</a:t>
            </a:r>
            <a:r>
              <a:rPr lang="en-US" dirty="0" smtClean="0"/>
              <a:t> </a:t>
            </a:r>
            <a:r>
              <a:rPr lang="en-US" dirty="0" err="1" smtClean="0"/>
              <a:t>Pagemaker</a:t>
            </a:r>
            <a:r>
              <a:rPr lang="en-US" dirty="0" smtClean="0"/>
              <a:t> 1.0 was released for Macintosh in July 1985 and IBM PC in December 1986.</a:t>
            </a:r>
          </a:p>
          <a:p>
            <a:pPr fontAlgn="base"/>
            <a:r>
              <a:rPr lang="en-US" dirty="0" err="1" smtClean="0"/>
              <a:t>Aldous</a:t>
            </a:r>
            <a:r>
              <a:rPr lang="en-US" dirty="0" smtClean="0"/>
              <a:t> </a:t>
            </a:r>
            <a:r>
              <a:rPr lang="en-US" dirty="0" err="1" smtClean="0"/>
              <a:t>Pagemaker</a:t>
            </a:r>
            <a:r>
              <a:rPr lang="en-US" dirty="0" smtClean="0"/>
              <a:t> 1.2 for Macintosh was released in 1986.</a:t>
            </a:r>
          </a:p>
          <a:p>
            <a:pPr fontAlgn="base"/>
            <a:r>
              <a:rPr lang="en-US" dirty="0" err="1" smtClean="0"/>
              <a:t>Aldous</a:t>
            </a:r>
            <a:r>
              <a:rPr lang="en-US" dirty="0" smtClean="0"/>
              <a:t> PageMaker 4.0 for Macintosh was released in 1990 and offered word processing capabilities, extended typographic controls, and advanced features to handle longer documents.</a:t>
            </a:r>
          </a:p>
          <a:p>
            <a:pPr fontAlgn="base"/>
            <a:r>
              <a:rPr lang="en-US" dirty="0" err="1" smtClean="0"/>
              <a:t>Aldous</a:t>
            </a:r>
            <a:r>
              <a:rPr lang="en-US" dirty="0" smtClean="0"/>
              <a:t> </a:t>
            </a:r>
            <a:r>
              <a:rPr lang="en-US" dirty="0" err="1" smtClean="0"/>
              <a:t>Pagemaker</a:t>
            </a:r>
            <a:r>
              <a:rPr lang="en-US" dirty="0" smtClean="0"/>
              <a:t> 5.0 was released in January 1993.</a:t>
            </a:r>
          </a:p>
          <a:p>
            <a:pPr fontAlgn="base"/>
            <a:r>
              <a:rPr lang="en-US" dirty="0" smtClean="0"/>
              <a:t>Adobe PageMaker 6.0 was released in 1995, a year after Aldus Systems acquired Aldus Corporation.</a:t>
            </a:r>
          </a:p>
          <a:p>
            <a:pPr fontAlgn="base"/>
            <a:r>
              <a:rPr lang="en-US" dirty="0" smtClean="0"/>
              <a:t>Adobe </a:t>
            </a:r>
            <a:r>
              <a:rPr lang="en-US" dirty="0" err="1" smtClean="0"/>
              <a:t>Pagemaker</a:t>
            </a:r>
            <a:r>
              <a:rPr lang="en-US" dirty="0" smtClean="0"/>
              <a:t> 6.5 was released in 1996. </a:t>
            </a:r>
            <a:r>
              <a:rPr lang="en-US" dirty="0" err="1" smtClean="0"/>
              <a:t>Aldous</a:t>
            </a:r>
            <a:r>
              <a:rPr lang="en-US" dirty="0" smtClean="0"/>
              <a:t> </a:t>
            </a:r>
            <a:r>
              <a:rPr lang="en-US" dirty="0" err="1" smtClean="0"/>
              <a:t>Pagemaker</a:t>
            </a:r>
            <a:r>
              <a:rPr lang="en-US" dirty="0" smtClean="0"/>
              <a:t> 2.0 was released in 1987. As of May 1987, the initial Windows release was bundled with a full version of Windows 1.0.3; This version also supported MS Dose.</a:t>
            </a:r>
          </a:p>
          <a:p>
            <a:pPr fontAlgn="base"/>
            <a:r>
              <a:rPr lang="en-US" dirty="0" err="1" smtClean="0"/>
              <a:t>Aldous</a:t>
            </a:r>
            <a:r>
              <a:rPr lang="en-US" dirty="0" smtClean="0"/>
              <a:t> </a:t>
            </a:r>
            <a:r>
              <a:rPr lang="en-US" dirty="0" err="1" smtClean="0"/>
              <a:t>Pagemaker</a:t>
            </a:r>
            <a:r>
              <a:rPr lang="en-US" dirty="0" smtClean="0"/>
              <a:t> 3.0 was shipped to Macintosh in April 1988.</a:t>
            </a:r>
          </a:p>
          <a:p>
            <a:pPr fontAlgn="base"/>
            <a:r>
              <a:rPr lang="en-US" dirty="0" smtClean="0"/>
              <a:t>Adobe PageMaker 7.0 was released on 9 July 2001, although updates have been released for two supported platforms. Macintosh versions run only on Mac OS 9 or earlier, there is no native support for Mac OSX.</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 OF PAGEMAKER</a:t>
            </a:r>
            <a:endParaRPr lang="en-US" dirty="0"/>
          </a:p>
        </p:txBody>
      </p:sp>
      <p:sp>
        <p:nvSpPr>
          <p:cNvPr id="3" name="Content Placeholder 2"/>
          <p:cNvSpPr>
            <a:spLocks noGrp="1"/>
          </p:cNvSpPr>
          <p:nvPr>
            <p:ph idx="1"/>
          </p:nvPr>
        </p:nvSpPr>
        <p:spPr/>
        <p:txBody>
          <a:bodyPr>
            <a:normAutofit fontScale="70000" lnSpcReduction="20000"/>
          </a:bodyPr>
          <a:lstStyle/>
          <a:p>
            <a:pPr fontAlgn="base"/>
            <a:r>
              <a:rPr lang="en-US" dirty="0" smtClean="0"/>
              <a:t>Templates have been added to it. By which the design of different types of pages is already determined. And </a:t>
            </a:r>
            <a:r>
              <a:rPr lang="en-US" dirty="0" smtClean="0"/>
              <a:t>we </a:t>
            </a:r>
            <a:r>
              <a:rPr lang="en-US" dirty="0" smtClean="0"/>
              <a:t>can use them to speed up </a:t>
            </a:r>
            <a:r>
              <a:rPr lang="en-US" dirty="0" smtClean="0"/>
              <a:t>our </a:t>
            </a:r>
            <a:r>
              <a:rPr lang="en-US" dirty="0" smtClean="0"/>
              <a:t>work.</a:t>
            </a:r>
          </a:p>
          <a:p>
            <a:pPr fontAlgn="base"/>
            <a:r>
              <a:rPr lang="en-US" dirty="0" smtClean="0"/>
              <a:t>The toolbar was added for the first time in this edition. Through which the working speed is increased. With the help of this toolbar, you can print, save, format, and spell-check the file with a single click.</a:t>
            </a:r>
          </a:p>
          <a:p>
            <a:pPr fontAlgn="base"/>
            <a:r>
              <a:rPr lang="en-US" dirty="0" smtClean="0"/>
              <a:t>Color management has also been used in this. By this, </a:t>
            </a:r>
            <a:r>
              <a:rPr lang="en-US" dirty="0" smtClean="0"/>
              <a:t>we </a:t>
            </a:r>
            <a:r>
              <a:rPr lang="en-US" dirty="0" smtClean="0"/>
              <a:t>can decide the colors in the document according to </a:t>
            </a:r>
            <a:r>
              <a:rPr lang="en-US" dirty="0" smtClean="0"/>
              <a:t>our </a:t>
            </a:r>
            <a:r>
              <a:rPr lang="en-US" dirty="0" smtClean="0"/>
              <a:t>choice.</a:t>
            </a:r>
          </a:p>
          <a:p>
            <a:pPr fontAlgn="base"/>
            <a:r>
              <a:rPr lang="en-US" dirty="0" smtClean="0"/>
              <a:t>Using clip art, </a:t>
            </a:r>
            <a:r>
              <a:rPr lang="en-US" dirty="0" smtClean="0"/>
              <a:t>we </a:t>
            </a:r>
            <a:r>
              <a:rPr lang="en-US" dirty="0" smtClean="0"/>
              <a:t>can easily use pictures and icons in publishing.</a:t>
            </a:r>
          </a:p>
          <a:p>
            <a:pPr fontAlgn="base"/>
            <a:r>
              <a:rPr lang="en-US" dirty="0" smtClean="0"/>
              <a:t>Through modern and advanced printing technology, </a:t>
            </a:r>
            <a:r>
              <a:rPr lang="en-US" dirty="0" smtClean="0"/>
              <a:t>we can </a:t>
            </a:r>
            <a:r>
              <a:rPr lang="en-US" dirty="0" smtClean="0"/>
              <a:t>easily do printing on both sides, duplex printing, binding printing, etc.</a:t>
            </a:r>
          </a:p>
          <a:p>
            <a:pPr fontAlgn="base"/>
            <a:r>
              <a:rPr lang="en-US" dirty="0" smtClean="0"/>
              <a:t>Photos can be used directly by using Photoshop.</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ADOBE PAGEMAKER SCREEN</a:t>
            </a:r>
            <a:endParaRPr lang="en-US" dirty="0"/>
          </a:p>
        </p:txBody>
      </p:sp>
      <p:sp>
        <p:nvSpPr>
          <p:cNvPr id="3" name="Content Placeholder 2"/>
          <p:cNvSpPr>
            <a:spLocks noGrp="1"/>
          </p:cNvSpPr>
          <p:nvPr>
            <p:ph idx="1"/>
          </p:nvPr>
        </p:nvSpPr>
        <p:spPr/>
        <p:txBody>
          <a:bodyPr>
            <a:normAutofit fontScale="77500" lnSpcReduction="20000"/>
          </a:bodyPr>
          <a:lstStyle/>
          <a:p>
            <a:pPr fontAlgn="base"/>
            <a:r>
              <a:rPr lang="en-US" b="1" dirty="0" smtClean="0"/>
              <a:t>Toolbox</a:t>
            </a:r>
            <a:r>
              <a:rPr lang="en-US" dirty="0" smtClean="0"/>
              <a:t/>
            </a:r>
            <a:br>
              <a:rPr lang="en-US" dirty="0" smtClean="0"/>
            </a:br>
            <a:r>
              <a:rPr lang="en-US" dirty="0" smtClean="0"/>
              <a:t>This is a box of tools used while working in PageMaker, here you get 14 types of tools to create a publication</a:t>
            </a:r>
            <a:r>
              <a:rPr lang="en-US" dirty="0" smtClean="0"/>
              <a:t>.</a:t>
            </a:r>
          </a:p>
          <a:p>
            <a:pPr fontAlgn="base"/>
            <a:r>
              <a:rPr lang="en-US" dirty="0" smtClean="0"/>
              <a:t> </a:t>
            </a:r>
            <a:r>
              <a:rPr lang="en-US" dirty="0" smtClean="0"/>
              <a:t>The file that is created in PageMaker is called Publication. </a:t>
            </a:r>
            <a:r>
              <a:rPr lang="en-US" dirty="0" smtClean="0"/>
              <a:t>We </a:t>
            </a:r>
            <a:r>
              <a:rPr lang="en-US" dirty="0" smtClean="0"/>
              <a:t>can move it anywhere at </a:t>
            </a:r>
            <a:r>
              <a:rPr lang="en-US" dirty="0" smtClean="0"/>
              <a:t>our </a:t>
            </a:r>
            <a:r>
              <a:rPr lang="en-US" dirty="0" smtClean="0"/>
              <a:t>convenience</a:t>
            </a:r>
            <a:r>
              <a:rPr lang="en-US" dirty="0" smtClean="0"/>
              <a:t>.</a:t>
            </a:r>
          </a:p>
          <a:p>
            <a:pPr fontAlgn="base"/>
            <a:r>
              <a:rPr lang="en-US" dirty="0" smtClean="0"/>
              <a:t>When a new publication is created in PageMaker or a previously created publication is opened, only the Icons that are in the toolbox are visible. </a:t>
            </a:r>
            <a:endParaRPr lang="en-US" dirty="0" smtClean="0"/>
          </a:p>
          <a:p>
            <a:pPr fontAlgn="base"/>
            <a:r>
              <a:rPr lang="en-US" dirty="0" smtClean="0"/>
              <a:t>If </a:t>
            </a:r>
            <a:r>
              <a:rPr lang="en-US" dirty="0" smtClean="0"/>
              <a:t>the toolbox is not visible for any reason, </a:t>
            </a:r>
            <a:r>
              <a:rPr lang="en-US" dirty="0" smtClean="0"/>
              <a:t>we </a:t>
            </a:r>
            <a:r>
              <a:rPr lang="en-US" dirty="0" smtClean="0"/>
              <a:t>can edit the text and graphics of the publication in PageMaker by opening the window menu and clicking Show Tools.</a:t>
            </a:r>
          </a:p>
          <a:p>
            <a:pPr>
              <a:buNone/>
            </a:pPr>
            <a:r>
              <a:rPr lang="en-US" dirty="0" smtClean="0"/>
              <a:t/>
            </a:r>
            <a:br>
              <a:rPr lang="en-US" dirty="0" smtClean="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ADOBE PAGEMAKER SCREEN</a:t>
            </a:r>
            <a:endParaRPr lang="en-US" dirty="0"/>
          </a:p>
        </p:txBody>
      </p:sp>
      <p:sp>
        <p:nvSpPr>
          <p:cNvPr id="3" name="Content Placeholder 2"/>
          <p:cNvSpPr>
            <a:spLocks noGrp="1"/>
          </p:cNvSpPr>
          <p:nvPr>
            <p:ph idx="1"/>
          </p:nvPr>
        </p:nvSpPr>
        <p:spPr/>
        <p:txBody>
          <a:bodyPr>
            <a:normAutofit fontScale="85000" lnSpcReduction="10000"/>
          </a:bodyPr>
          <a:lstStyle/>
          <a:p>
            <a:pPr fontAlgn="base"/>
            <a:r>
              <a:rPr lang="en-US" b="1" dirty="0" smtClean="0"/>
              <a:t>Standard Toolbar</a:t>
            </a:r>
            <a:endParaRPr lang="en-US" dirty="0" smtClean="0"/>
          </a:p>
          <a:p>
            <a:pPr fontAlgn="base"/>
            <a:r>
              <a:rPr lang="en-US" dirty="0" smtClean="0"/>
              <a:t>Below </a:t>
            </a:r>
            <a:r>
              <a:rPr lang="en-US" dirty="0" smtClean="0"/>
              <a:t>the PageMaker's menu bar is the standard toolbar. The commands used in it are given as icons such as new, open, save, print, find, etc. Which you can use while working in the publication.</a:t>
            </a:r>
          </a:p>
          <a:p>
            <a:pPr fontAlgn="base"/>
            <a:r>
              <a:rPr lang="en-US" b="1" dirty="0" smtClean="0"/>
              <a:t>Ruler guides</a:t>
            </a:r>
            <a:endParaRPr lang="en-US" dirty="0" smtClean="0"/>
          </a:p>
          <a:p>
            <a:pPr fontAlgn="base"/>
            <a:r>
              <a:rPr lang="en-US" dirty="0" smtClean="0"/>
              <a:t>Ruler </a:t>
            </a:r>
            <a:r>
              <a:rPr lang="en-US" dirty="0" smtClean="0"/>
              <a:t>guides are used to specify the length and width of a page. It can also be moved if needed. The ruler guides are on the left and top of the publication.</a:t>
            </a:r>
          </a:p>
          <a:p>
            <a:pPr>
              <a:buNone/>
            </a:pPr>
            <a:r>
              <a:rPr lang="en-US" dirty="0" smtClean="0"/>
              <a:t/>
            </a:r>
            <a:br>
              <a:rPr lang="en-US" dirty="0" smtClean="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ADOBE PAGEMAKER SCREEN</a:t>
            </a:r>
            <a:endParaRPr lang="en-US" dirty="0"/>
          </a:p>
        </p:txBody>
      </p:sp>
      <p:sp>
        <p:nvSpPr>
          <p:cNvPr id="3" name="Content Placeholder 2"/>
          <p:cNvSpPr>
            <a:spLocks noGrp="1"/>
          </p:cNvSpPr>
          <p:nvPr>
            <p:ph idx="1"/>
          </p:nvPr>
        </p:nvSpPr>
        <p:spPr/>
        <p:txBody>
          <a:bodyPr>
            <a:normAutofit fontScale="77500" lnSpcReduction="20000"/>
          </a:bodyPr>
          <a:lstStyle/>
          <a:p>
            <a:pPr fontAlgn="base"/>
            <a:r>
              <a:rPr lang="en-US" b="1" dirty="0" smtClean="0"/>
              <a:t>Control </a:t>
            </a:r>
            <a:r>
              <a:rPr lang="en-US" b="1" dirty="0" smtClean="0"/>
              <a:t>palette</a:t>
            </a:r>
          </a:p>
          <a:p>
            <a:pPr fontAlgn="base"/>
            <a:r>
              <a:rPr lang="en-US" dirty="0" smtClean="0"/>
              <a:t>In </a:t>
            </a:r>
            <a:r>
              <a:rPr lang="en-US" dirty="0" smtClean="0"/>
              <a:t>this, options like font, font size, bold, italic, underline, line spacing, etc. are given. Which are used in doing any kind of editing while working on the publication.</a:t>
            </a:r>
          </a:p>
          <a:p>
            <a:pPr fontAlgn="base"/>
            <a:r>
              <a:rPr lang="en-US" b="1" dirty="0" smtClean="0"/>
              <a:t>Page </a:t>
            </a:r>
            <a:r>
              <a:rPr lang="en-US" b="1" dirty="0" smtClean="0"/>
              <a:t>border</a:t>
            </a:r>
            <a:endParaRPr lang="en-US" dirty="0" smtClean="0"/>
          </a:p>
          <a:p>
            <a:pPr fontAlgn="base"/>
            <a:r>
              <a:rPr lang="en-US" dirty="0" smtClean="0"/>
              <a:t>With </a:t>
            </a:r>
            <a:r>
              <a:rPr lang="en-US" dirty="0" smtClean="0"/>
              <a:t>this, </a:t>
            </a:r>
            <a:r>
              <a:rPr lang="en-US" dirty="0" smtClean="0"/>
              <a:t>we </a:t>
            </a:r>
            <a:r>
              <a:rPr lang="en-US" dirty="0" smtClean="0"/>
              <a:t>can select the border of the page. How many borders do </a:t>
            </a:r>
            <a:r>
              <a:rPr lang="en-US" dirty="0" smtClean="0"/>
              <a:t>we </a:t>
            </a:r>
            <a:r>
              <a:rPr lang="en-US" dirty="0" smtClean="0"/>
              <a:t>have to keep? If </a:t>
            </a:r>
            <a:r>
              <a:rPr lang="en-US" dirty="0" smtClean="0"/>
              <a:t>we </a:t>
            </a:r>
            <a:r>
              <a:rPr lang="en-US" dirty="0" smtClean="0"/>
              <a:t>have typed something and it goes out of the page border, it does not print when </a:t>
            </a:r>
            <a:r>
              <a:rPr lang="en-US" dirty="0" smtClean="0"/>
              <a:t>we </a:t>
            </a:r>
            <a:r>
              <a:rPr lang="en-US" dirty="0" smtClean="0"/>
              <a:t>remove it</a:t>
            </a:r>
            <a:r>
              <a:rPr lang="en-US" dirty="0" smtClean="0"/>
              <a:t>.</a:t>
            </a:r>
          </a:p>
          <a:p>
            <a:pPr fontAlgn="base"/>
            <a:r>
              <a:rPr lang="en-US" b="1" dirty="0" smtClean="0"/>
              <a:t>Margin guides</a:t>
            </a:r>
            <a:endParaRPr lang="en-US" dirty="0" smtClean="0"/>
          </a:p>
          <a:p>
            <a:pPr fontAlgn="base"/>
            <a:r>
              <a:rPr lang="en-US" dirty="0" smtClean="0"/>
              <a:t>This </a:t>
            </a:r>
            <a:r>
              <a:rPr lang="en-US" dirty="0" smtClean="0"/>
              <a:t>option is used to determine the place of typing inside a page. It appears as a thin blue line on the page.</a:t>
            </a:r>
          </a:p>
          <a:p>
            <a:pPr fontAlgn="base"/>
            <a:endParaRPr lang="en-US" dirty="0" smtClean="0"/>
          </a:p>
          <a:p>
            <a:pPr fontAlgn="base">
              <a:buNone/>
            </a:pPr>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644</Words>
  <Application>Microsoft Office PowerPoint</Application>
  <PresentationFormat>On-screen Show (4:3)</PresentationFormat>
  <Paragraphs>43</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DESKTOP PUBLISHING AND DESIGNING</vt:lpstr>
      <vt:lpstr>ADOBE PAGEMAKER</vt:lpstr>
      <vt:lpstr>VERSIONS OF PAGEMAKER</vt:lpstr>
      <vt:lpstr>FEATURES OF PAGEMAKER</vt:lpstr>
      <vt:lpstr>ADOBE PAGEMAKER SCREEN</vt:lpstr>
      <vt:lpstr>ADOBE PAGEMAKER SCREEN</vt:lpstr>
      <vt:lpstr>ADOBE PAGEMAKER SCREEN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DESKTOP PUBLISHING AND DESIGNING</dc:title>
  <dc:creator>Dell</dc:creator>
  <cp:lastModifiedBy>Dell</cp:lastModifiedBy>
  <cp:revision>4</cp:revision>
  <dcterms:created xsi:type="dcterms:W3CDTF">2006-08-16T00:00:00Z</dcterms:created>
  <dcterms:modified xsi:type="dcterms:W3CDTF">2022-07-24T09:03:10Z</dcterms:modified>
</cp:coreProperties>
</file>